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sldIdLst>
    <p:sldId id="256" r:id="rId2"/>
    <p:sldId id="258" r:id="rId3"/>
    <p:sldId id="265" r:id="rId4"/>
    <p:sldId id="262" r:id="rId5"/>
    <p:sldId id="266" r:id="rId6"/>
    <p:sldId id="264" r:id="rId7"/>
    <p:sldId id="260" r:id="rId8"/>
    <p:sldId id="259" r:id="rId9"/>
    <p:sldId id="261" r:id="rId10"/>
    <p:sldId id="26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FBE801-B701-407A-873B-165F16EA198F}" v="38" dt="2023-06-30T18:52:27.7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80"/>
    <p:restoredTop sz="94003"/>
  </p:normalViewPr>
  <p:slideViewPr>
    <p:cSldViewPr snapToGrid="0">
      <p:cViewPr varScale="1">
        <p:scale>
          <a:sx n="149" d="100"/>
          <a:sy n="149" d="100"/>
        </p:scale>
        <p:origin x="27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ander Thomopulos" userId="94c3da1d90dce3a3" providerId="LiveId" clId="{4AFBE801-B701-407A-873B-165F16EA198F}"/>
    <pc:docChg chg="custSel modSld">
      <pc:chgData name="Alexander Thomopulos" userId="94c3da1d90dce3a3" providerId="LiveId" clId="{4AFBE801-B701-407A-873B-165F16EA198F}" dt="2023-06-30T18:52:35.254" v="42" actId="1076"/>
      <pc:docMkLst>
        <pc:docMk/>
      </pc:docMkLst>
      <pc:sldChg chg="addSp delSp modSp mod">
        <pc:chgData name="Alexander Thomopulos" userId="94c3da1d90dce3a3" providerId="LiveId" clId="{4AFBE801-B701-407A-873B-165F16EA198F}" dt="2023-06-30T18:52:35.254" v="42" actId="1076"/>
        <pc:sldMkLst>
          <pc:docMk/>
          <pc:sldMk cId="2139628552" sldId="258"/>
        </pc:sldMkLst>
        <pc:spChg chg="mod">
          <ac:chgData name="Alexander Thomopulos" userId="94c3da1d90dce3a3" providerId="LiveId" clId="{4AFBE801-B701-407A-873B-165F16EA198F}" dt="2023-06-30T18:47:57.886" v="36" actId="20577"/>
          <ac:spMkLst>
            <pc:docMk/>
            <pc:sldMk cId="2139628552" sldId="258"/>
            <ac:spMk id="3" creationId="{BA8224A7-B502-412C-04B6-42F4D3F1B4EB}"/>
          </ac:spMkLst>
        </pc:spChg>
        <pc:picChg chg="del">
          <ac:chgData name="Alexander Thomopulos" userId="94c3da1d90dce3a3" providerId="LiveId" clId="{4AFBE801-B701-407A-873B-165F16EA198F}" dt="2023-06-30T18:48:07.370" v="37" actId="478"/>
          <ac:picMkLst>
            <pc:docMk/>
            <pc:sldMk cId="2139628552" sldId="258"/>
            <ac:picMk id="5" creationId="{5B5901FA-3887-62E2-992E-E225566B4272}"/>
          </ac:picMkLst>
        </pc:picChg>
        <pc:picChg chg="add mod">
          <ac:chgData name="Alexander Thomopulos" userId="94c3da1d90dce3a3" providerId="LiveId" clId="{4AFBE801-B701-407A-873B-165F16EA198F}" dt="2023-06-30T18:52:35.254" v="42" actId="1076"/>
          <ac:picMkLst>
            <pc:docMk/>
            <pc:sldMk cId="2139628552" sldId="258"/>
            <ac:picMk id="6" creationId="{0B0F5DAB-3F9D-6F16-78CE-D864C4A070D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92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604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188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447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682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746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384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884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01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842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257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6/30/2023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930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7" r:id="rId6"/>
    <p:sldLayoutId id="2147483702" r:id="rId7"/>
    <p:sldLayoutId id="2147483703" r:id="rId8"/>
    <p:sldLayoutId id="2147483704" r:id="rId9"/>
    <p:sldLayoutId id="2147483706" r:id="rId10"/>
    <p:sldLayoutId id="2147483705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s://www.tiktok.com/t/ZTRQFR6cf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akebeauty.com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33E7F4-8AA3-68F0-E198-82B6C34DAF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2" y="639193"/>
            <a:ext cx="3571810" cy="3573516"/>
          </a:xfrm>
        </p:spPr>
        <p:txBody>
          <a:bodyPr>
            <a:normAutofit/>
          </a:bodyPr>
          <a:lstStyle/>
          <a:p>
            <a:r>
              <a:rPr lang="en-US" sz="5800" dirty="0"/>
              <a:t>Elena’s social media &amp; marketing</a:t>
            </a:r>
          </a:p>
        </p:txBody>
      </p:sp>
      <p:sp>
        <p:nvSpPr>
          <p:cNvPr id="29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27432"/>
          </a:xfrm>
          <a:custGeom>
            <a:avLst/>
            <a:gdLst>
              <a:gd name="connsiteX0" fmla="*/ 0 w 3255095"/>
              <a:gd name="connsiteY0" fmla="*/ 0 h 27432"/>
              <a:gd name="connsiteX1" fmla="*/ 618468 w 3255095"/>
              <a:gd name="connsiteY1" fmla="*/ 0 h 27432"/>
              <a:gd name="connsiteX2" fmla="*/ 1269487 w 3255095"/>
              <a:gd name="connsiteY2" fmla="*/ 0 h 27432"/>
              <a:gd name="connsiteX3" fmla="*/ 1953057 w 3255095"/>
              <a:gd name="connsiteY3" fmla="*/ 0 h 27432"/>
              <a:gd name="connsiteX4" fmla="*/ 2636627 w 3255095"/>
              <a:gd name="connsiteY4" fmla="*/ 0 h 27432"/>
              <a:gd name="connsiteX5" fmla="*/ 3255095 w 3255095"/>
              <a:gd name="connsiteY5" fmla="*/ 0 h 27432"/>
              <a:gd name="connsiteX6" fmla="*/ 3255095 w 3255095"/>
              <a:gd name="connsiteY6" fmla="*/ 27432 h 27432"/>
              <a:gd name="connsiteX7" fmla="*/ 2538974 w 3255095"/>
              <a:gd name="connsiteY7" fmla="*/ 27432 h 27432"/>
              <a:gd name="connsiteX8" fmla="*/ 1822853 w 3255095"/>
              <a:gd name="connsiteY8" fmla="*/ 27432 h 27432"/>
              <a:gd name="connsiteX9" fmla="*/ 1171834 w 3255095"/>
              <a:gd name="connsiteY9" fmla="*/ 27432 h 27432"/>
              <a:gd name="connsiteX10" fmla="*/ 0 w 3255095"/>
              <a:gd name="connsiteY10" fmla="*/ 27432 h 27432"/>
              <a:gd name="connsiteX11" fmla="*/ 0 w 3255095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27432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3929" y="7395"/>
                  <a:pt x="3255140" y="21864"/>
                  <a:pt x="3255095" y="27432"/>
                </a:cubicBezTo>
                <a:cubicBezTo>
                  <a:pt x="3088545" y="32347"/>
                  <a:pt x="2687475" y="16563"/>
                  <a:pt x="2538974" y="27432"/>
                </a:cubicBezTo>
                <a:cubicBezTo>
                  <a:pt x="2390473" y="38301"/>
                  <a:pt x="2137381" y="185"/>
                  <a:pt x="1822853" y="27432"/>
                </a:cubicBezTo>
                <a:cubicBezTo>
                  <a:pt x="1508325" y="54679"/>
                  <a:pt x="1466437" y="29529"/>
                  <a:pt x="1171834" y="27432"/>
                </a:cubicBezTo>
                <a:cubicBezTo>
                  <a:pt x="877231" y="25335"/>
                  <a:pt x="561097" y="467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55095" h="27432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5288" y="12649"/>
                  <a:pt x="3254107" y="17989"/>
                  <a:pt x="3255095" y="27432"/>
                </a:cubicBezTo>
                <a:cubicBezTo>
                  <a:pt x="3120743" y="25834"/>
                  <a:pt x="2759628" y="51606"/>
                  <a:pt x="2604076" y="27432"/>
                </a:cubicBezTo>
                <a:cubicBezTo>
                  <a:pt x="2448524" y="3258"/>
                  <a:pt x="2184336" y="28743"/>
                  <a:pt x="1887955" y="27432"/>
                </a:cubicBezTo>
                <a:cubicBezTo>
                  <a:pt x="1591574" y="26121"/>
                  <a:pt x="1548845" y="16014"/>
                  <a:pt x="1334589" y="27432"/>
                </a:cubicBezTo>
                <a:cubicBezTo>
                  <a:pt x="1120333" y="38850"/>
                  <a:pt x="996014" y="18806"/>
                  <a:pt x="683570" y="27432"/>
                </a:cubicBezTo>
                <a:cubicBezTo>
                  <a:pt x="371126" y="36058"/>
                  <a:pt x="198687" y="25311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E0204B"/>
          </a:solidFill>
          <a:ln w="38100" cap="rnd">
            <a:solidFill>
              <a:srgbClr val="E0204B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A06371-3767-B287-043B-1D6DEEE2D5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362" b="2020"/>
          <a:stretch/>
        </p:blipFill>
        <p:spPr>
          <a:xfrm>
            <a:off x="4654296" y="1587471"/>
            <a:ext cx="7214616" cy="365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05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AED8B0D4-2A16-424E-B0DE-547A6DCF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966A68-93B1-2C0A-953B-447E9EFF5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200" y="484692"/>
            <a:ext cx="347472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800"/>
              <a:t>Icehusky_Angel (Angel’s INSTAGRAM FEED)</a:t>
            </a:r>
          </a:p>
        </p:txBody>
      </p:sp>
      <p:pic>
        <p:nvPicPr>
          <p:cNvPr id="8" name="Picture 7" descr="A person taking a selfie with a dog&#10;&#10;Description automatically generated">
            <a:extLst>
              <a:ext uri="{FF2B5EF4-FFF2-40B4-BE49-F238E27FC236}">
                <a16:creationId xmlns:a16="http://schemas.microsoft.com/office/drawing/2014/main" id="{274E9B5F-32A1-6E94-6DAC-27D99B4609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" b="5291"/>
          <a:stretch/>
        </p:blipFill>
        <p:spPr>
          <a:xfrm>
            <a:off x="4895062" y="10"/>
            <a:ext cx="3284266" cy="4147476"/>
          </a:xfrm>
          <a:custGeom>
            <a:avLst/>
            <a:gdLst/>
            <a:ahLst/>
            <a:cxnLst/>
            <a:rect l="l" t="t" r="r" b="b"/>
            <a:pathLst>
              <a:path w="3284266" h="4147486">
                <a:moveTo>
                  <a:pt x="19840" y="0"/>
                </a:moveTo>
                <a:lnTo>
                  <a:pt x="3267664" y="0"/>
                </a:lnTo>
                <a:lnTo>
                  <a:pt x="3264097" y="140686"/>
                </a:lnTo>
                <a:cubicBezTo>
                  <a:pt x="3264659" y="312749"/>
                  <a:pt x="3277069" y="484544"/>
                  <a:pt x="3274952" y="655695"/>
                </a:cubicBezTo>
                <a:cubicBezTo>
                  <a:pt x="3273823" y="750938"/>
                  <a:pt x="3252655" y="845927"/>
                  <a:pt x="3256606" y="941424"/>
                </a:cubicBezTo>
                <a:cubicBezTo>
                  <a:pt x="3268178" y="1230836"/>
                  <a:pt x="3264368" y="1520375"/>
                  <a:pt x="3279469" y="1809660"/>
                </a:cubicBezTo>
                <a:cubicBezTo>
                  <a:pt x="3289235" y="1950657"/>
                  <a:pt x="3284083" y="2092164"/>
                  <a:pt x="3264086" y="2232285"/>
                </a:cubicBezTo>
                <a:cubicBezTo>
                  <a:pt x="3247432" y="2337306"/>
                  <a:pt x="3257735" y="2443217"/>
                  <a:pt x="3264791" y="2548746"/>
                </a:cubicBezTo>
                <a:cubicBezTo>
                  <a:pt x="3273400" y="2676499"/>
                  <a:pt x="3278057" y="2804125"/>
                  <a:pt x="3263944" y="2932131"/>
                </a:cubicBezTo>
                <a:cubicBezTo>
                  <a:pt x="3253784" y="3023183"/>
                  <a:pt x="3263239" y="3114743"/>
                  <a:pt x="3268884" y="3206050"/>
                </a:cubicBezTo>
                <a:cubicBezTo>
                  <a:pt x="3276222" y="3301343"/>
                  <a:pt x="3276222" y="3396994"/>
                  <a:pt x="3268884" y="3492287"/>
                </a:cubicBezTo>
                <a:cubicBezTo>
                  <a:pt x="3261518" y="3579403"/>
                  <a:pt x="3263268" y="3666937"/>
                  <a:pt x="3274106" y="3753761"/>
                </a:cubicBezTo>
                <a:cubicBezTo>
                  <a:pt x="3285960" y="3855354"/>
                  <a:pt x="3276787" y="3956946"/>
                  <a:pt x="3268178" y="4058539"/>
                </a:cubicBezTo>
                <a:lnTo>
                  <a:pt x="3263853" y="4134476"/>
                </a:lnTo>
                <a:lnTo>
                  <a:pt x="3133219" y="4132343"/>
                </a:lnTo>
                <a:cubicBezTo>
                  <a:pt x="3022370" y="4129212"/>
                  <a:pt x="2911522" y="4125060"/>
                  <a:pt x="2800674" y="4129614"/>
                </a:cubicBezTo>
                <a:cubicBezTo>
                  <a:pt x="2580993" y="4138589"/>
                  <a:pt x="2361315" y="4148903"/>
                  <a:pt x="2141760" y="4134436"/>
                </a:cubicBezTo>
                <a:cubicBezTo>
                  <a:pt x="1991274" y="4124525"/>
                  <a:pt x="1840032" y="4111531"/>
                  <a:pt x="1688789" y="4115550"/>
                </a:cubicBezTo>
                <a:cubicBezTo>
                  <a:pt x="1533513" y="4119836"/>
                  <a:pt x="1378868" y="4133900"/>
                  <a:pt x="1223970" y="4144214"/>
                </a:cubicBezTo>
                <a:cubicBezTo>
                  <a:pt x="1110336" y="4151674"/>
                  <a:pt x="996262" y="4146371"/>
                  <a:pt x="883674" y="4128409"/>
                </a:cubicBezTo>
                <a:cubicBezTo>
                  <a:pt x="803389" y="4115683"/>
                  <a:pt x="722600" y="4121175"/>
                  <a:pt x="642189" y="4125730"/>
                </a:cubicBezTo>
                <a:cubicBezTo>
                  <a:pt x="496998" y="4134303"/>
                  <a:pt x="352307" y="4147697"/>
                  <a:pt x="207116" y="4134303"/>
                </a:cubicBezTo>
                <a:lnTo>
                  <a:pt x="30033" y="4121396"/>
                </a:lnTo>
                <a:lnTo>
                  <a:pt x="35658" y="4073554"/>
                </a:lnTo>
                <a:cubicBezTo>
                  <a:pt x="38592" y="4030911"/>
                  <a:pt x="37699" y="3988237"/>
                  <a:pt x="27684" y="3945882"/>
                </a:cubicBezTo>
                <a:cubicBezTo>
                  <a:pt x="-4210" y="3811288"/>
                  <a:pt x="2169" y="3676822"/>
                  <a:pt x="14927" y="3541208"/>
                </a:cubicBezTo>
                <a:cubicBezTo>
                  <a:pt x="24495" y="3440295"/>
                  <a:pt x="35084" y="3338234"/>
                  <a:pt x="15947" y="3236172"/>
                </a:cubicBezTo>
                <a:cubicBezTo>
                  <a:pt x="7719" y="3188816"/>
                  <a:pt x="7719" y="3140388"/>
                  <a:pt x="15947" y="3093031"/>
                </a:cubicBezTo>
                <a:cubicBezTo>
                  <a:pt x="25898" y="3029243"/>
                  <a:pt x="35339" y="2966092"/>
                  <a:pt x="22581" y="2901666"/>
                </a:cubicBezTo>
                <a:cubicBezTo>
                  <a:pt x="16968" y="2873599"/>
                  <a:pt x="12758" y="2845277"/>
                  <a:pt x="9823" y="2816955"/>
                </a:cubicBezTo>
                <a:cubicBezTo>
                  <a:pt x="3980" y="2744645"/>
                  <a:pt x="6072" y="2671926"/>
                  <a:pt x="16074" y="2600075"/>
                </a:cubicBezTo>
                <a:cubicBezTo>
                  <a:pt x="25643" y="2516640"/>
                  <a:pt x="10079" y="2432694"/>
                  <a:pt x="22836" y="2349514"/>
                </a:cubicBezTo>
                <a:cubicBezTo>
                  <a:pt x="31895" y="2282524"/>
                  <a:pt x="32239" y="2214640"/>
                  <a:pt x="23857" y="2147560"/>
                </a:cubicBezTo>
                <a:cubicBezTo>
                  <a:pt x="8778" y="2020749"/>
                  <a:pt x="9721" y="1892547"/>
                  <a:pt x="26663" y="1765978"/>
                </a:cubicBezTo>
                <a:cubicBezTo>
                  <a:pt x="37125" y="1692111"/>
                  <a:pt x="43121" y="1616076"/>
                  <a:pt x="24367" y="1543612"/>
                </a:cubicBezTo>
                <a:cubicBezTo>
                  <a:pt x="-19775" y="1373297"/>
                  <a:pt x="5996" y="1202727"/>
                  <a:pt x="24367" y="1033305"/>
                </a:cubicBezTo>
                <a:cubicBezTo>
                  <a:pt x="35530" y="942318"/>
                  <a:pt x="35786" y="850322"/>
                  <a:pt x="25133" y="759271"/>
                </a:cubicBezTo>
                <a:cubicBezTo>
                  <a:pt x="6226" y="624792"/>
                  <a:pt x="2577" y="488614"/>
                  <a:pt x="14289" y="353321"/>
                </a:cubicBezTo>
                <a:cubicBezTo>
                  <a:pt x="24877" y="242712"/>
                  <a:pt x="35339" y="131848"/>
                  <a:pt x="22581" y="20346"/>
                </a:cubicBezTo>
                <a:close/>
              </a:path>
            </a:pathLst>
          </a:custGeom>
        </p:spPr>
      </p:pic>
      <p:sp>
        <p:nvSpPr>
          <p:cNvPr id="60" name="Rectangle 6">
            <a:extLst>
              <a:ext uri="{FF2B5EF4-FFF2-40B4-BE49-F238E27FC236}">
                <a16:creationId xmlns:a16="http://schemas.microsoft.com/office/drawing/2014/main" id="{8890EA62-AF63-4F80-AC12-6AB716784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200" y="4236840"/>
            <a:ext cx="3383280" cy="27432"/>
          </a:xfrm>
          <a:custGeom>
            <a:avLst/>
            <a:gdLst>
              <a:gd name="connsiteX0" fmla="*/ 0 w 3383280"/>
              <a:gd name="connsiteY0" fmla="*/ 0 h 27432"/>
              <a:gd name="connsiteX1" fmla="*/ 642823 w 3383280"/>
              <a:gd name="connsiteY1" fmla="*/ 0 h 27432"/>
              <a:gd name="connsiteX2" fmla="*/ 1319479 w 3383280"/>
              <a:gd name="connsiteY2" fmla="*/ 0 h 27432"/>
              <a:gd name="connsiteX3" fmla="*/ 2029968 w 3383280"/>
              <a:gd name="connsiteY3" fmla="*/ 0 h 27432"/>
              <a:gd name="connsiteX4" fmla="*/ 2740457 w 3383280"/>
              <a:gd name="connsiteY4" fmla="*/ 0 h 27432"/>
              <a:gd name="connsiteX5" fmla="*/ 3383280 w 3383280"/>
              <a:gd name="connsiteY5" fmla="*/ 0 h 27432"/>
              <a:gd name="connsiteX6" fmla="*/ 3383280 w 3383280"/>
              <a:gd name="connsiteY6" fmla="*/ 27432 h 27432"/>
              <a:gd name="connsiteX7" fmla="*/ 2638958 w 3383280"/>
              <a:gd name="connsiteY7" fmla="*/ 27432 h 27432"/>
              <a:gd name="connsiteX8" fmla="*/ 1894637 w 3383280"/>
              <a:gd name="connsiteY8" fmla="*/ 27432 h 27432"/>
              <a:gd name="connsiteX9" fmla="*/ 1217981 w 3383280"/>
              <a:gd name="connsiteY9" fmla="*/ 27432 h 27432"/>
              <a:gd name="connsiteX10" fmla="*/ 0 w 3383280"/>
              <a:gd name="connsiteY10" fmla="*/ 27432 h 27432"/>
              <a:gd name="connsiteX11" fmla="*/ 0 w 338328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83280" h="27432" fill="none" extrusionOk="0">
                <a:moveTo>
                  <a:pt x="0" y="0"/>
                </a:moveTo>
                <a:cubicBezTo>
                  <a:pt x="257987" y="12032"/>
                  <a:pt x="404745" y="16905"/>
                  <a:pt x="642823" y="0"/>
                </a:cubicBezTo>
                <a:cubicBezTo>
                  <a:pt x="880901" y="-16905"/>
                  <a:pt x="1102054" y="22021"/>
                  <a:pt x="1319479" y="0"/>
                </a:cubicBezTo>
                <a:cubicBezTo>
                  <a:pt x="1536904" y="-22021"/>
                  <a:pt x="1881604" y="24614"/>
                  <a:pt x="2029968" y="0"/>
                </a:cubicBezTo>
                <a:cubicBezTo>
                  <a:pt x="2178332" y="-24614"/>
                  <a:pt x="2554148" y="3447"/>
                  <a:pt x="2740457" y="0"/>
                </a:cubicBezTo>
                <a:cubicBezTo>
                  <a:pt x="2926766" y="-3447"/>
                  <a:pt x="3065477" y="23645"/>
                  <a:pt x="3383280" y="0"/>
                </a:cubicBezTo>
                <a:cubicBezTo>
                  <a:pt x="3382114" y="7395"/>
                  <a:pt x="3383325" y="21864"/>
                  <a:pt x="3383280" y="27432"/>
                </a:cubicBezTo>
                <a:cubicBezTo>
                  <a:pt x="3088851" y="31951"/>
                  <a:pt x="2966759" y="63689"/>
                  <a:pt x="2638958" y="27432"/>
                </a:cubicBezTo>
                <a:cubicBezTo>
                  <a:pt x="2311157" y="-8825"/>
                  <a:pt x="2123847" y="40497"/>
                  <a:pt x="1894637" y="27432"/>
                </a:cubicBezTo>
                <a:cubicBezTo>
                  <a:pt x="1665427" y="14367"/>
                  <a:pt x="1424813" y="48382"/>
                  <a:pt x="1217981" y="27432"/>
                </a:cubicBezTo>
                <a:cubicBezTo>
                  <a:pt x="1011149" y="6482"/>
                  <a:pt x="538241" y="2563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383280" h="27432" stroke="0" extrusionOk="0">
                <a:moveTo>
                  <a:pt x="0" y="0"/>
                </a:moveTo>
                <a:cubicBezTo>
                  <a:pt x="151297" y="22734"/>
                  <a:pt x="480695" y="25868"/>
                  <a:pt x="642823" y="0"/>
                </a:cubicBezTo>
                <a:cubicBezTo>
                  <a:pt x="804951" y="-25868"/>
                  <a:pt x="1021125" y="-7020"/>
                  <a:pt x="1217981" y="0"/>
                </a:cubicBezTo>
                <a:cubicBezTo>
                  <a:pt x="1414837" y="7020"/>
                  <a:pt x="1602550" y="692"/>
                  <a:pt x="1962302" y="0"/>
                </a:cubicBezTo>
                <a:cubicBezTo>
                  <a:pt x="2322054" y="-692"/>
                  <a:pt x="2404714" y="-13207"/>
                  <a:pt x="2605126" y="0"/>
                </a:cubicBezTo>
                <a:cubicBezTo>
                  <a:pt x="2805538" y="13207"/>
                  <a:pt x="3040223" y="19007"/>
                  <a:pt x="3383280" y="0"/>
                </a:cubicBezTo>
                <a:cubicBezTo>
                  <a:pt x="3383473" y="12649"/>
                  <a:pt x="3382292" y="17989"/>
                  <a:pt x="3383280" y="27432"/>
                </a:cubicBezTo>
                <a:cubicBezTo>
                  <a:pt x="3246258" y="-5317"/>
                  <a:pt x="2915318" y="27493"/>
                  <a:pt x="2706624" y="27432"/>
                </a:cubicBezTo>
                <a:cubicBezTo>
                  <a:pt x="2497930" y="27371"/>
                  <a:pt x="2314501" y="-484"/>
                  <a:pt x="1962302" y="27432"/>
                </a:cubicBezTo>
                <a:cubicBezTo>
                  <a:pt x="1610103" y="55348"/>
                  <a:pt x="1607990" y="25966"/>
                  <a:pt x="1387145" y="27432"/>
                </a:cubicBezTo>
                <a:cubicBezTo>
                  <a:pt x="1166300" y="28898"/>
                  <a:pt x="856166" y="27780"/>
                  <a:pt x="710489" y="27432"/>
                </a:cubicBezTo>
                <a:cubicBezTo>
                  <a:pt x="564812" y="27084"/>
                  <a:pt x="236809" y="62580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E20152"/>
          </a:solidFill>
          <a:ln w="38100" cap="rnd">
            <a:solidFill>
              <a:srgbClr val="E2015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dog sitting on a bench&#10;&#10;Description automatically generated with medium confidence">
            <a:extLst>
              <a:ext uri="{FF2B5EF4-FFF2-40B4-BE49-F238E27FC236}">
                <a16:creationId xmlns:a16="http://schemas.microsoft.com/office/drawing/2014/main" id="{13317135-BED0-2CEE-5517-6EA52B38BF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02" b="1"/>
          <a:stretch/>
        </p:blipFill>
        <p:spPr>
          <a:xfrm>
            <a:off x="4889446" y="4332320"/>
            <a:ext cx="3283358" cy="2525680"/>
          </a:xfrm>
          <a:custGeom>
            <a:avLst/>
            <a:gdLst/>
            <a:ahLst/>
            <a:cxnLst/>
            <a:rect l="l" t="t" r="r" b="b"/>
            <a:pathLst>
              <a:path w="3283358" h="2525680">
                <a:moveTo>
                  <a:pt x="384296" y="662"/>
                </a:moveTo>
                <a:cubicBezTo>
                  <a:pt x="483506" y="-744"/>
                  <a:pt x="582727" y="93"/>
                  <a:pt x="681961" y="3173"/>
                </a:cubicBezTo>
                <a:cubicBezTo>
                  <a:pt x="752415" y="5316"/>
                  <a:pt x="821357" y="24605"/>
                  <a:pt x="892063" y="29025"/>
                </a:cubicBezTo>
                <a:cubicBezTo>
                  <a:pt x="1076704" y="40276"/>
                  <a:pt x="1261095" y="30901"/>
                  <a:pt x="1445106" y="18310"/>
                </a:cubicBezTo>
                <a:cubicBezTo>
                  <a:pt x="1693509" y="628"/>
                  <a:pt x="1942783" y="2101"/>
                  <a:pt x="2190985" y="22730"/>
                </a:cubicBezTo>
                <a:cubicBezTo>
                  <a:pt x="2411056" y="43947"/>
                  <a:pt x="2632639" y="39942"/>
                  <a:pt x="2851915" y="10808"/>
                </a:cubicBezTo>
                <a:cubicBezTo>
                  <a:pt x="2976186" y="-7007"/>
                  <a:pt x="3101591" y="9067"/>
                  <a:pt x="3226493" y="10808"/>
                </a:cubicBezTo>
                <a:lnTo>
                  <a:pt x="3265947" y="11747"/>
                </a:lnTo>
                <a:lnTo>
                  <a:pt x="3276617" y="262120"/>
                </a:lnTo>
                <a:cubicBezTo>
                  <a:pt x="3283843" y="384959"/>
                  <a:pt x="3279877" y="508126"/>
                  <a:pt x="3264763" y="630393"/>
                </a:cubicBezTo>
                <a:lnTo>
                  <a:pt x="3263285" y="655355"/>
                </a:lnTo>
                <a:lnTo>
                  <a:pt x="3257551" y="697958"/>
                </a:lnTo>
                <a:cubicBezTo>
                  <a:pt x="3255288" y="724759"/>
                  <a:pt x="3254036" y="754226"/>
                  <a:pt x="3254036" y="785156"/>
                </a:cubicBezTo>
                <a:lnTo>
                  <a:pt x="3254768" y="803311"/>
                </a:lnTo>
                <a:lnTo>
                  <a:pt x="3254037" y="804751"/>
                </a:lnTo>
                <a:lnTo>
                  <a:pt x="3254037" y="817450"/>
                </a:lnTo>
                <a:lnTo>
                  <a:pt x="3255430" y="819747"/>
                </a:lnTo>
                <a:lnTo>
                  <a:pt x="3257551" y="872355"/>
                </a:lnTo>
                <a:lnTo>
                  <a:pt x="3266029" y="935338"/>
                </a:lnTo>
                <a:lnTo>
                  <a:pt x="3275470" y="1108135"/>
                </a:lnTo>
                <a:cubicBezTo>
                  <a:pt x="3276719" y="1195943"/>
                  <a:pt x="3274423" y="1283792"/>
                  <a:pt x="3268573" y="1371511"/>
                </a:cubicBezTo>
                <a:cubicBezTo>
                  <a:pt x="3259964" y="1533043"/>
                  <a:pt x="3268855" y="1694321"/>
                  <a:pt x="3279299" y="1855727"/>
                </a:cubicBezTo>
                <a:cubicBezTo>
                  <a:pt x="3291717" y="2047610"/>
                  <a:pt x="3271960" y="2239366"/>
                  <a:pt x="3268996" y="2431248"/>
                </a:cubicBezTo>
                <a:cubicBezTo>
                  <a:pt x="3268714" y="2448456"/>
                  <a:pt x="3269772" y="2465695"/>
                  <a:pt x="3271078" y="2482934"/>
                </a:cubicBezTo>
                <a:lnTo>
                  <a:pt x="3274026" y="2525680"/>
                </a:lnTo>
                <a:lnTo>
                  <a:pt x="24938" y="2525680"/>
                </a:lnTo>
                <a:lnTo>
                  <a:pt x="25910" y="2462028"/>
                </a:lnTo>
                <a:cubicBezTo>
                  <a:pt x="28191" y="2434069"/>
                  <a:pt x="32318" y="2406261"/>
                  <a:pt x="38276" y="2378787"/>
                </a:cubicBezTo>
                <a:cubicBezTo>
                  <a:pt x="68779" y="2237572"/>
                  <a:pt x="65552" y="2091140"/>
                  <a:pt x="28835" y="1951405"/>
                </a:cubicBezTo>
                <a:cubicBezTo>
                  <a:pt x="-4463" y="1819746"/>
                  <a:pt x="-11352" y="1687704"/>
                  <a:pt x="21053" y="1554896"/>
                </a:cubicBezTo>
                <a:cubicBezTo>
                  <a:pt x="51646" y="1431466"/>
                  <a:pt x="50153" y="1302256"/>
                  <a:pt x="16716" y="1179566"/>
                </a:cubicBezTo>
                <a:cubicBezTo>
                  <a:pt x="9316" y="1147799"/>
                  <a:pt x="4787" y="1115433"/>
                  <a:pt x="3192" y="1082862"/>
                </a:cubicBezTo>
                <a:cubicBezTo>
                  <a:pt x="-6887" y="963961"/>
                  <a:pt x="10081" y="846718"/>
                  <a:pt x="24242" y="729220"/>
                </a:cubicBezTo>
                <a:cubicBezTo>
                  <a:pt x="33683" y="654332"/>
                  <a:pt x="48099" y="578679"/>
                  <a:pt x="24242" y="504557"/>
                </a:cubicBezTo>
                <a:cubicBezTo>
                  <a:pt x="7899" y="452901"/>
                  <a:pt x="4264" y="398069"/>
                  <a:pt x="13654" y="344704"/>
                </a:cubicBezTo>
                <a:cubicBezTo>
                  <a:pt x="29486" y="249991"/>
                  <a:pt x="32790" y="153607"/>
                  <a:pt x="23477" y="58039"/>
                </a:cubicBezTo>
                <a:lnTo>
                  <a:pt x="21696" y="14850"/>
                </a:lnTo>
                <a:lnTo>
                  <a:pt x="86696" y="11612"/>
                </a:lnTo>
                <a:cubicBezTo>
                  <a:pt x="185886" y="5719"/>
                  <a:pt x="285085" y="2069"/>
                  <a:pt x="384296" y="662"/>
                </a:cubicBezTo>
                <a:close/>
              </a:path>
            </a:pathLst>
          </a:custGeom>
        </p:spPr>
      </p:pic>
      <p:pic>
        <p:nvPicPr>
          <p:cNvPr id="12" name="Picture 11" descr="A picture containing dog, tree, outdoor, grass&#10;&#10;Description automatically generated">
            <a:extLst>
              <a:ext uri="{FF2B5EF4-FFF2-40B4-BE49-F238E27FC236}">
                <a16:creationId xmlns:a16="http://schemas.microsoft.com/office/drawing/2014/main" id="{00578020-8FFC-C384-555B-1F314DB93F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922" r="26288"/>
          <a:stretch/>
        </p:blipFill>
        <p:spPr>
          <a:xfrm>
            <a:off x="8370769" y="10"/>
            <a:ext cx="3821231" cy="6857990"/>
          </a:xfrm>
          <a:custGeom>
            <a:avLst/>
            <a:gdLst/>
            <a:ahLst/>
            <a:cxnLst/>
            <a:rect l="l" t="t" r="r" b="b"/>
            <a:pathLst>
              <a:path w="3821231" h="6858000">
                <a:moveTo>
                  <a:pt x="23605" y="0"/>
                </a:moveTo>
                <a:lnTo>
                  <a:pt x="3821231" y="0"/>
                </a:lnTo>
                <a:lnTo>
                  <a:pt x="3821231" y="6858000"/>
                </a:lnTo>
                <a:lnTo>
                  <a:pt x="23363" y="6858000"/>
                </a:lnTo>
                <a:lnTo>
                  <a:pt x="42401" y="6486474"/>
                </a:lnTo>
                <a:cubicBezTo>
                  <a:pt x="45364" y="6242779"/>
                  <a:pt x="53409" y="5998576"/>
                  <a:pt x="28288" y="5755643"/>
                </a:cubicBezTo>
                <a:cubicBezTo>
                  <a:pt x="11213" y="5591063"/>
                  <a:pt x="17986" y="5427245"/>
                  <a:pt x="21091" y="5262793"/>
                </a:cubicBezTo>
                <a:cubicBezTo>
                  <a:pt x="24619" y="5078020"/>
                  <a:pt x="22925" y="4893123"/>
                  <a:pt x="22925" y="4708350"/>
                </a:cubicBezTo>
                <a:cubicBezTo>
                  <a:pt x="22643" y="4627965"/>
                  <a:pt x="27442" y="4548088"/>
                  <a:pt x="35627" y="4468084"/>
                </a:cubicBezTo>
                <a:cubicBezTo>
                  <a:pt x="47340" y="4352015"/>
                  <a:pt x="33228" y="4236580"/>
                  <a:pt x="14458" y="4122289"/>
                </a:cubicBezTo>
                <a:cubicBezTo>
                  <a:pt x="3338" y="4042653"/>
                  <a:pt x="-1375" y="3962394"/>
                  <a:pt x="346" y="3882149"/>
                </a:cubicBezTo>
                <a:cubicBezTo>
                  <a:pt x="205" y="3686075"/>
                  <a:pt x="9942" y="3490383"/>
                  <a:pt x="27582" y="3294816"/>
                </a:cubicBezTo>
                <a:cubicBezTo>
                  <a:pt x="31859" y="3222826"/>
                  <a:pt x="29925" y="3150656"/>
                  <a:pt x="21796" y="3078932"/>
                </a:cubicBezTo>
                <a:cubicBezTo>
                  <a:pt x="13668" y="2997950"/>
                  <a:pt x="16505" y="2916372"/>
                  <a:pt x="30264" y="2835999"/>
                </a:cubicBezTo>
                <a:cubicBezTo>
                  <a:pt x="47622" y="2740756"/>
                  <a:pt x="39860" y="2645513"/>
                  <a:pt x="33510" y="2550270"/>
                </a:cubicBezTo>
                <a:cubicBezTo>
                  <a:pt x="16152" y="2288796"/>
                  <a:pt x="-5017" y="2027322"/>
                  <a:pt x="9096" y="1764959"/>
                </a:cubicBezTo>
                <a:cubicBezTo>
                  <a:pt x="12060" y="1708956"/>
                  <a:pt x="25042" y="1654350"/>
                  <a:pt x="30406" y="1598729"/>
                </a:cubicBezTo>
                <a:cubicBezTo>
                  <a:pt x="46071" y="1437069"/>
                  <a:pt x="27723" y="1276045"/>
                  <a:pt x="20244" y="1114767"/>
                </a:cubicBezTo>
                <a:cubicBezTo>
                  <a:pt x="9491" y="936281"/>
                  <a:pt x="11664" y="757351"/>
                  <a:pt x="26736" y="579120"/>
                </a:cubicBezTo>
                <a:cubicBezTo>
                  <a:pt x="36191" y="482353"/>
                  <a:pt x="39402" y="385459"/>
                  <a:pt x="38237" y="2885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134623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DE11F-C531-E8A2-0266-DDAC28797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My social media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8224A7-B502-412C-04B6-42F4D3F1B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" y="1854201"/>
            <a:ext cx="8434387" cy="500380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5000" b="1" u="sng" dirty="0"/>
              <a:t>TikTok: @medicineandfood.fam 14K followers, 416K video likes, 2.5 million views on our most successful video.</a:t>
            </a:r>
          </a:p>
          <a:p>
            <a:pPr marL="0" indent="0" algn="ctr">
              <a:buNone/>
            </a:pPr>
            <a:r>
              <a:rPr lang="en-US" sz="4900" b="1" u="sng" dirty="0"/>
              <a:t>Mostly, featuring my partner, Dr. Alex – Managed only by me.</a:t>
            </a:r>
          </a:p>
          <a:p>
            <a:pPr marL="0" indent="0" algn="ctr">
              <a:buNone/>
            </a:pPr>
            <a:r>
              <a:rPr lang="en-US" sz="2900" dirty="0">
                <a:hlinkClick r:id="rId2"/>
              </a:rPr>
              <a:t>https://www.tiktok.com/t/ZTRQFR6cf/</a:t>
            </a:r>
            <a:endParaRPr lang="en-US" sz="2900" b="1" u="sng" dirty="0"/>
          </a:p>
          <a:p>
            <a:pPr marL="0" indent="0" algn="ctr">
              <a:buNone/>
            </a:pPr>
            <a:endParaRPr lang="en-US" sz="5000" b="1" u="sng" dirty="0"/>
          </a:p>
          <a:p>
            <a:pPr marL="0" indent="0" algn="ctr">
              <a:buNone/>
            </a:pPr>
            <a:r>
              <a:rPr lang="en-US" sz="5000" b="1" u="sng" dirty="0"/>
              <a:t>Instagram: @elenakefi – 1612 followers, 3 paid collabs. </a:t>
            </a:r>
          </a:p>
          <a:p>
            <a:pPr marL="0" indent="0" algn="ctr">
              <a:buNone/>
            </a:pPr>
            <a:endParaRPr lang="en-US" sz="5000" b="1" u="sng" dirty="0"/>
          </a:p>
          <a:p>
            <a:pPr marL="0" indent="0" algn="ctr">
              <a:buNone/>
            </a:pPr>
            <a:endParaRPr lang="en-US" sz="5000" b="1" u="sng" dirty="0"/>
          </a:p>
          <a:p>
            <a:pPr marL="0" indent="0" algn="ctr">
              <a:buNone/>
            </a:pPr>
            <a:endParaRPr lang="en-US" sz="5000" b="1" u="sng" dirty="0"/>
          </a:p>
          <a:p>
            <a:pPr marL="0" indent="0" algn="ctr">
              <a:buNone/>
            </a:pPr>
            <a:endParaRPr lang="en-US" sz="5000" b="1" u="sng" dirty="0"/>
          </a:p>
        </p:txBody>
      </p:sp>
      <p:pic>
        <p:nvPicPr>
          <p:cNvPr id="6" name="Picture 5" descr="A screenshot of a social media post&#10;&#10;Description automatically generated with medium confidence">
            <a:extLst>
              <a:ext uri="{FF2B5EF4-FFF2-40B4-BE49-F238E27FC236}">
                <a16:creationId xmlns:a16="http://schemas.microsoft.com/office/drawing/2014/main" id="{0B0F5DAB-3F9D-6F16-78CE-D864C4A07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2185" y="450162"/>
            <a:ext cx="2926821" cy="604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6285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AD3CA-28BF-2C49-DD9A-6D51C0894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EJ GOURMET LOGO DESIGN </a:t>
            </a:r>
            <a:r>
              <a:rPr lang="en-US"/>
              <a:t>IDEation</a:t>
            </a:r>
            <a:endParaRPr lang="en-US" dirty="0"/>
          </a:p>
        </p:txBody>
      </p:sp>
      <p:pic>
        <p:nvPicPr>
          <p:cNvPr id="5" name="Content Placeholder 4" descr="Logo, company name&#10;&#10;Description automatically generated">
            <a:extLst>
              <a:ext uri="{FF2B5EF4-FFF2-40B4-BE49-F238E27FC236}">
                <a16:creationId xmlns:a16="http://schemas.microsoft.com/office/drawing/2014/main" id="{CB64A007-65FB-7987-190C-39904FAFEE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8650" y="2778919"/>
            <a:ext cx="5854700" cy="2552700"/>
          </a:xfrm>
        </p:spPr>
      </p:pic>
    </p:spTree>
    <p:extLst>
      <p:ext uri="{BB962C8B-B14F-4D97-AF65-F5344CB8AC3E}">
        <p14:creationId xmlns:p14="http://schemas.microsoft.com/office/powerpoint/2010/main" val="6288819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249043-1213-D997-1B54-E8083ED66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800" dirty="0"/>
              <a:t>NORTH SHORE FARMS – gif </a:t>
            </a:r>
            <a:r>
              <a:rPr lang="en-US" sz="5800" dirty="0" err="1"/>
              <a:t>cREATION</a:t>
            </a:r>
            <a:r>
              <a:rPr lang="en-US" sz="5800" dirty="0"/>
              <a:t> Example</a:t>
            </a:r>
            <a:br>
              <a:rPr lang="en-US" sz="5800" dirty="0"/>
            </a:br>
            <a:r>
              <a:rPr lang="en-US" sz="1800" dirty="0"/>
              <a:t>*click image to start gif</a:t>
            </a: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27432"/>
          </a:xfrm>
          <a:custGeom>
            <a:avLst/>
            <a:gdLst>
              <a:gd name="connsiteX0" fmla="*/ 0 w 3255095"/>
              <a:gd name="connsiteY0" fmla="*/ 0 h 27432"/>
              <a:gd name="connsiteX1" fmla="*/ 618468 w 3255095"/>
              <a:gd name="connsiteY1" fmla="*/ 0 h 27432"/>
              <a:gd name="connsiteX2" fmla="*/ 1269487 w 3255095"/>
              <a:gd name="connsiteY2" fmla="*/ 0 h 27432"/>
              <a:gd name="connsiteX3" fmla="*/ 1953057 w 3255095"/>
              <a:gd name="connsiteY3" fmla="*/ 0 h 27432"/>
              <a:gd name="connsiteX4" fmla="*/ 2636627 w 3255095"/>
              <a:gd name="connsiteY4" fmla="*/ 0 h 27432"/>
              <a:gd name="connsiteX5" fmla="*/ 3255095 w 3255095"/>
              <a:gd name="connsiteY5" fmla="*/ 0 h 27432"/>
              <a:gd name="connsiteX6" fmla="*/ 3255095 w 3255095"/>
              <a:gd name="connsiteY6" fmla="*/ 27432 h 27432"/>
              <a:gd name="connsiteX7" fmla="*/ 2538974 w 3255095"/>
              <a:gd name="connsiteY7" fmla="*/ 27432 h 27432"/>
              <a:gd name="connsiteX8" fmla="*/ 1822853 w 3255095"/>
              <a:gd name="connsiteY8" fmla="*/ 27432 h 27432"/>
              <a:gd name="connsiteX9" fmla="*/ 1171834 w 3255095"/>
              <a:gd name="connsiteY9" fmla="*/ 27432 h 27432"/>
              <a:gd name="connsiteX10" fmla="*/ 0 w 3255095"/>
              <a:gd name="connsiteY10" fmla="*/ 27432 h 27432"/>
              <a:gd name="connsiteX11" fmla="*/ 0 w 3255095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27432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3929" y="7395"/>
                  <a:pt x="3255140" y="21864"/>
                  <a:pt x="3255095" y="27432"/>
                </a:cubicBezTo>
                <a:cubicBezTo>
                  <a:pt x="3088545" y="32347"/>
                  <a:pt x="2687475" y="16563"/>
                  <a:pt x="2538974" y="27432"/>
                </a:cubicBezTo>
                <a:cubicBezTo>
                  <a:pt x="2390473" y="38301"/>
                  <a:pt x="2137381" y="185"/>
                  <a:pt x="1822853" y="27432"/>
                </a:cubicBezTo>
                <a:cubicBezTo>
                  <a:pt x="1508325" y="54679"/>
                  <a:pt x="1466437" y="29529"/>
                  <a:pt x="1171834" y="27432"/>
                </a:cubicBezTo>
                <a:cubicBezTo>
                  <a:pt x="877231" y="25335"/>
                  <a:pt x="561097" y="467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55095" h="27432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5288" y="12649"/>
                  <a:pt x="3254107" y="17989"/>
                  <a:pt x="3255095" y="27432"/>
                </a:cubicBezTo>
                <a:cubicBezTo>
                  <a:pt x="3120743" y="25834"/>
                  <a:pt x="2759628" y="51606"/>
                  <a:pt x="2604076" y="27432"/>
                </a:cubicBezTo>
                <a:cubicBezTo>
                  <a:pt x="2448524" y="3258"/>
                  <a:pt x="2184336" y="28743"/>
                  <a:pt x="1887955" y="27432"/>
                </a:cubicBezTo>
                <a:cubicBezTo>
                  <a:pt x="1591574" y="26121"/>
                  <a:pt x="1548845" y="16014"/>
                  <a:pt x="1334589" y="27432"/>
                </a:cubicBezTo>
                <a:cubicBezTo>
                  <a:pt x="1120333" y="38850"/>
                  <a:pt x="996014" y="18806"/>
                  <a:pt x="683570" y="27432"/>
                </a:cubicBezTo>
                <a:cubicBezTo>
                  <a:pt x="371126" y="36058"/>
                  <a:pt x="198687" y="25311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FCB02D"/>
          </a:solidFill>
          <a:ln w="38100" cap="rnd">
            <a:solidFill>
              <a:srgbClr val="FCB02D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G_8207.mp4" descr="IMG_8207.mp4">
            <a:hlinkClick r:id="" action="ppaction://media"/>
            <a:extLst>
              <a:ext uri="{FF2B5EF4-FFF2-40B4-BE49-F238E27FC236}">
                <a16:creationId xmlns:a16="http://schemas.microsoft.com/office/drawing/2014/main" id="{959C942C-2F7D-1BFB-B41C-9EAC1379898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54296" y="899187"/>
            <a:ext cx="7214616" cy="503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590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A615C3-6F97-1474-CC6B-41D362194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656" y="379989"/>
            <a:ext cx="10909640" cy="135683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6000" dirty="0"/>
              <a:t>HERAKLION FLAVORS INSTAGRAM FEED and LOGO DESIGN ideation </a:t>
            </a: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27432"/>
          </a:xfrm>
          <a:custGeom>
            <a:avLst/>
            <a:gdLst>
              <a:gd name="connsiteX0" fmla="*/ 0 w 3291840"/>
              <a:gd name="connsiteY0" fmla="*/ 0 h 27432"/>
              <a:gd name="connsiteX1" fmla="*/ 625450 w 3291840"/>
              <a:gd name="connsiteY1" fmla="*/ 0 h 27432"/>
              <a:gd name="connsiteX2" fmla="*/ 1283818 w 3291840"/>
              <a:gd name="connsiteY2" fmla="*/ 0 h 27432"/>
              <a:gd name="connsiteX3" fmla="*/ 1975104 w 3291840"/>
              <a:gd name="connsiteY3" fmla="*/ 0 h 27432"/>
              <a:gd name="connsiteX4" fmla="*/ 2666390 w 3291840"/>
              <a:gd name="connsiteY4" fmla="*/ 0 h 27432"/>
              <a:gd name="connsiteX5" fmla="*/ 3291840 w 3291840"/>
              <a:gd name="connsiteY5" fmla="*/ 0 h 27432"/>
              <a:gd name="connsiteX6" fmla="*/ 3291840 w 3291840"/>
              <a:gd name="connsiteY6" fmla="*/ 27432 h 27432"/>
              <a:gd name="connsiteX7" fmla="*/ 2567635 w 3291840"/>
              <a:gd name="connsiteY7" fmla="*/ 27432 h 27432"/>
              <a:gd name="connsiteX8" fmla="*/ 1843430 w 3291840"/>
              <a:gd name="connsiteY8" fmla="*/ 27432 h 27432"/>
              <a:gd name="connsiteX9" fmla="*/ 1185062 w 3291840"/>
              <a:gd name="connsiteY9" fmla="*/ 27432 h 27432"/>
              <a:gd name="connsiteX10" fmla="*/ 0 w 3291840"/>
              <a:gd name="connsiteY10" fmla="*/ 27432 h 27432"/>
              <a:gd name="connsiteX11" fmla="*/ 0 w 329184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1840" h="27432" fill="none" extrusionOk="0">
                <a:moveTo>
                  <a:pt x="0" y="0"/>
                </a:moveTo>
                <a:cubicBezTo>
                  <a:pt x="173613" y="5552"/>
                  <a:pt x="489242" y="1770"/>
                  <a:pt x="625450" y="0"/>
                </a:cubicBezTo>
                <a:cubicBezTo>
                  <a:pt x="761658" y="-1770"/>
                  <a:pt x="1015131" y="32079"/>
                  <a:pt x="1283818" y="0"/>
                </a:cubicBezTo>
                <a:cubicBezTo>
                  <a:pt x="1552505" y="-32079"/>
                  <a:pt x="1752773" y="10771"/>
                  <a:pt x="1975104" y="0"/>
                </a:cubicBezTo>
                <a:cubicBezTo>
                  <a:pt x="2197435" y="-10771"/>
                  <a:pt x="2433070" y="21341"/>
                  <a:pt x="2666390" y="0"/>
                </a:cubicBezTo>
                <a:cubicBezTo>
                  <a:pt x="2899710" y="-21341"/>
                  <a:pt x="3028437" y="16612"/>
                  <a:pt x="3291840" y="0"/>
                </a:cubicBezTo>
                <a:cubicBezTo>
                  <a:pt x="3290674" y="7395"/>
                  <a:pt x="3291885" y="21864"/>
                  <a:pt x="3291840" y="27432"/>
                </a:cubicBezTo>
                <a:cubicBezTo>
                  <a:pt x="3043276" y="47012"/>
                  <a:pt x="2921041" y="-3764"/>
                  <a:pt x="2567635" y="27432"/>
                </a:cubicBezTo>
                <a:cubicBezTo>
                  <a:pt x="2214230" y="58628"/>
                  <a:pt x="2189623" y="-3875"/>
                  <a:pt x="1843430" y="27432"/>
                </a:cubicBezTo>
                <a:cubicBezTo>
                  <a:pt x="1497237" y="58739"/>
                  <a:pt x="1492584" y="38324"/>
                  <a:pt x="1185062" y="27432"/>
                </a:cubicBezTo>
                <a:cubicBezTo>
                  <a:pt x="877540" y="16540"/>
                  <a:pt x="313238" y="555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91840" h="27432" stroke="0" extrusionOk="0">
                <a:moveTo>
                  <a:pt x="0" y="0"/>
                </a:moveTo>
                <a:cubicBezTo>
                  <a:pt x="281971" y="23935"/>
                  <a:pt x="485873" y="-14021"/>
                  <a:pt x="625450" y="0"/>
                </a:cubicBezTo>
                <a:cubicBezTo>
                  <a:pt x="765027" y="14021"/>
                  <a:pt x="1048900" y="27914"/>
                  <a:pt x="1185062" y="0"/>
                </a:cubicBezTo>
                <a:cubicBezTo>
                  <a:pt x="1321224" y="-27914"/>
                  <a:pt x="1648252" y="-3988"/>
                  <a:pt x="1909267" y="0"/>
                </a:cubicBezTo>
                <a:cubicBezTo>
                  <a:pt x="2170282" y="3988"/>
                  <a:pt x="2301957" y="25891"/>
                  <a:pt x="2534717" y="0"/>
                </a:cubicBezTo>
                <a:cubicBezTo>
                  <a:pt x="2767477" y="-25891"/>
                  <a:pt x="3078800" y="21500"/>
                  <a:pt x="3291840" y="0"/>
                </a:cubicBezTo>
                <a:cubicBezTo>
                  <a:pt x="3292033" y="12649"/>
                  <a:pt x="3290852" y="17989"/>
                  <a:pt x="3291840" y="27432"/>
                </a:cubicBezTo>
                <a:cubicBezTo>
                  <a:pt x="3120474" y="24858"/>
                  <a:pt x="2816568" y="13777"/>
                  <a:pt x="2633472" y="27432"/>
                </a:cubicBezTo>
                <a:cubicBezTo>
                  <a:pt x="2450376" y="41087"/>
                  <a:pt x="2160769" y="46494"/>
                  <a:pt x="1909267" y="27432"/>
                </a:cubicBezTo>
                <a:cubicBezTo>
                  <a:pt x="1657765" y="8370"/>
                  <a:pt x="1623992" y="18792"/>
                  <a:pt x="1349654" y="27432"/>
                </a:cubicBezTo>
                <a:cubicBezTo>
                  <a:pt x="1075316" y="36072"/>
                  <a:pt x="833426" y="43325"/>
                  <a:pt x="691286" y="27432"/>
                </a:cubicBezTo>
                <a:cubicBezTo>
                  <a:pt x="549146" y="11539"/>
                  <a:pt x="342011" y="33345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ED9C19"/>
          </a:solidFill>
          <a:ln w="38100" cap="rnd">
            <a:solidFill>
              <a:srgbClr val="ED9C19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ollage of food&#10;&#10;Description automatically generated with medium confidence">
            <a:extLst>
              <a:ext uri="{FF2B5EF4-FFF2-40B4-BE49-F238E27FC236}">
                <a16:creationId xmlns:a16="http://schemas.microsoft.com/office/drawing/2014/main" id="{49AA492E-C08C-E468-7D33-4E4FFB4DD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273" y="1825814"/>
            <a:ext cx="3186264" cy="4998063"/>
          </a:xfrm>
          <a:prstGeom prst="rect">
            <a:avLst/>
          </a:prstGeom>
        </p:spPr>
      </p:pic>
      <p:pic>
        <p:nvPicPr>
          <p:cNvPr id="5" name="Content Placeholder 4" descr="Logo, company name&#10;&#10;Description automatically generated">
            <a:extLst>
              <a:ext uri="{FF2B5EF4-FFF2-40B4-BE49-F238E27FC236}">
                <a16:creationId xmlns:a16="http://schemas.microsoft.com/office/drawing/2014/main" id="{CB3CA826-8BA1-7F1A-DC02-DCE97CB823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53952" y="1825814"/>
            <a:ext cx="3895344" cy="389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8725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DC6CC-45AF-3E19-09D4-D9568C280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National Hellenic Student Association (NHSA) FLYER </a:t>
            </a:r>
          </a:p>
        </p:txBody>
      </p:sp>
      <p:pic>
        <p:nvPicPr>
          <p:cNvPr id="5" name="Content Placeholder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78F928D-1808-38B5-A772-7E3BD6974F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3065" y="1812131"/>
            <a:ext cx="5045869" cy="5045869"/>
          </a:xfrm>
        </p:spPr>
      </p:pic>
    </p:spTree>
    <p:extLst>
      <p:ext uri="{BB962C8B-B14F-4D97-AF65-F5344CB8AC3E}">
        <p14:creationId xmlns:p14="http://schemas.microsoft.com/office/powerpoint/2010/main" val="30401278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2F4BC-1F99-FFAD-A64D-C245F0224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09867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Artistic direction for MAKE Beauty Website</a:t>
            </a:r>
            <a:br>
              <a:rPr lang="en-US" dirty="0"/>
            </a:br>
            <a:r>
              <a:rPr lang="en-US" dirty="0"/>
              <a:t> &amp; </a:t>
            </a:r>
            <a:br>
              <a:rPr lang="en-US" dirty="0"/>
            </a:br>
            <a:r>
              <a:rPr lang="en-US" dirty="0"/>
              <a:t>product configuration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89B4E-449B-9E53-477C-17A5BAFF7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5853" y="3429000"/>
            <a:ext cx="8180294" cy="13255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000" b="1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sz="5000" b="1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www.makebeauty.com</a:t>
            </a:r>
            <a:r>
              <a:rPr lang="en-US" sz="5000" b="1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en-US" sz="5000" b="1" dirty="0"/>
          </a:p>
        </p:txBody>
      </p:sp>
    </p:spTree>
    <p:extLst>
      <p:ext uri="{BB962C8B-B14F-4D97-AF65-F5344CB8AC3E}">
        <p14:creationId xmlns:p14="http://schemas.microsoft.com/office/powerpoint/2010/main" val="3506273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2D88AB-3641-9C60-5BAC-D6F479D2B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5800" dirty="0"/>
              <a:t>DESIGN &amp; Part of EMAIL campaign FOR JEWERLY BRAND BY MARGO MIKIL</a:t>
            </a:r>
          </a:p>
        </p:txBody>
      </p:sp>
      <p:sp>
        <p:nvSpPr>
          <p:cNvPr id="27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27432"/>
          </a:xfrm>
          <a:custGeom>
            <a:avLst/>
            <a:gdLst>
              <a:gd name="connsiteX0" fmla="*/ 0 w 3255095"/>
              <a:gd name="connsiteY0" fmla="*/ 0 h 27432"/>
              <a:gd name="connsiteX1" fmla="*/ 618468 w 3255095"/>
              <a:gd name="connsiteY1" fmla="*/ 0 h 27432"/>
              <a:gd name="connsiteX2" fmla="*/ 1269487 w 3255095"/>
              <a:gd name="connsiteY2" fmla="*/ 0 h 27432"/>
              <a:gd name="connsiteX3" fmla="*/ 1953057 w 3255095"/>
              <a:gd name="connsiteY3" fmla="*/ 0 h 27432"/>
              <a:gd name="connsiteX4" fmla="*/ 2636627 w 3255095"/>
              <a:gd name="connsiteY4" fmla="*/ 0 h 27432"/>
              <a:gd name="connsiteX5" fmla="*/ 3255095 w 3255095"/>
              <a:gd name="connsiteY5" fmla="*/ 0 h 27432"/>
              <a:gd name="connsiteX6" fmla="*/ 3255095 w 3255095"/>
              <a:gd name="connsiteY6" fmla="*/ 27432 h 27432"/>
              <a:gd name="connsiteX7" fmla="*/ 2538974 w 3255095"/>
              <a:gd name="connsiteY7" fmla="*/ 27432 h 27432"/>
              <a:gd name="connsiteX8" fmla="*/ 1822853 w 3255095"/>
              <a:gd name="connsiteY8" fmla="*/ 27432 h 27432"/>
              <a:gd name="connsiteX9" fmla="*/ 1171834 w 3255095"/>
              <a:gd name="connsiteY9" fmla="*/ 27432 h 27432"/>
              <a:gd name="connsiteX10" fmla="*/ 0 w 3255095"/>
              <a:gd name="connsiteY10" fmla="*/ 27432 h 27432"/>
              <a:gd name="connsiteX11" fmla="*/ 0 w 3255095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27432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3929" y="7395"/>
                  <a:pt x="3255140" y="21864"/>
                  <a:pt x="3255095" y="27432"/>
                </a:cubicBezTo>
                <a:cubicBezTo>
                  <a:pt x="3088545" y="32347"/>
                  <a:pt x="2687475" y="16563"/>
                  <a:pt x="2538974" y="27432"/>
                </a:cubicBezTo>
                <a:cubicBezTo>
                  <a:pt x="2390473" y="38301"/>
                  <a:pt x="2137381" y="185"/>
                  <a:pt x="1822853" y="27432"/>
                </a:cubicBezTo>
                <a:cubicBezTo>
                  <a:pt x="1508325" y="54679"/>
                  <a:pt x="1466437" y="29529"/>
                  <a:pt x="1171834" y="27432"/>
                </a:cubicBezTo>
                <a:cubicBezTo>
                  <a:pt x="877231" y="25335"/>
                  <a:pt x="561097" y="467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55095" h="27432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5288" y="12649"/>
                  <a:pt x="3254107" y="17989"/>
                  <a:pt x="3255095" y="27432"/>
                </a:cubicBezTo>
                <a:cubicBezTo>
                  <a:pt x="3120743" y="25834"/>
                  <a:pt x="2759628" y="51606"/>
                  <a:pt x="2604076" y="27432"/>
                </a:cubicBezTo>
                <a:cubicBezTo>
                  <a:pt x="2448524" y="3258"/>
                  <a:pt x="2184336" y="28743"/>
                  <a:pt x="1887955" y="27432"/>
                </a:cubicBezTo>
                <a:cubicBezTo>
                  <a:pt x="1591574" y="26121"/>
                  <a:pt x="1548845" y="16014"/>
                  <a:pt x="1334589" y="27432"/>
                </a:cubicBezTo>
                <a:cubicBezTo>
                  <a:pt x="1120333" y="38850"/>
                  <a:pt x="996014" y="18806"/>
                  <a:pt x="683570" y="27432"/>
                </a:cubicBezTo>
                <a:cubicBezTo>
                  <a:pt x="371126" y="36058"/>
                  <a:pt x="198687" y="25311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B2864F"/>
          </a:solidFill>
          <a:ln w="38100" cap="rnd">
            <a:solidFill>
              <a:srgbClr val="B2864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21717E4D-448F-AB29-778C-92E436263B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58368" y="640080"/>
            <a:ext cx="5606472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3094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63" name="Rectangle 57">
            <a:extLst>
              <a:ext uri="{FF2B5EF4-FFF2-40B4-BE49-F238E27FC236}">
                <a16:creationId xmlns:a16="http://schemas.microsoft.com/office/drawing/2014/main" id="{64EEF0D6-2D1F-491D-AC56-0F0F95A316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966A68-93B1-2C0A-953B-447E9EFF5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3467"/>
            <a:ext cx="3474720" cy="356924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100" dirty="0"/>
              <a:t>NATUREPHOTOJOURNALIST (MY PHOTOGRAPHY INSTAGRAM FEED)</a:t>
            </a:r>
          </a:p>
        </p:txBody>
      </p:sp>
      <p:sp>
        <p:nvSpPr>
          <p:cNvPr id="64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4409267"/>
            <a:ext cx="3383280" cy="27432"/>
          </a:xfrm>
          <a:custGeom>
            <a:avLst/>
            <a:gdLst>
              <a:gd name="connsiteX0" fmla="*/ 0 w 3383280"/>
              <a:gd name="connsiteY0" fmla="*/ 0 h 27432"/>
              <a:gd name="connsiteX1" fmla="*/ 642823 w 3383280"/>
              <a:gd name="connsiteY1" fmla="*/ 0 h 27432"/>
              <a:gd name="connsiteX2" fmla="*/ 1319479 w 3383280"/>
              <a:gd name="connsiteY2" fmla="*/ 0 h 27432"/>
              <a:gd name="connsiteX3" fmla="*/ 2029968 w 3383280"/>
              <a:gd name="connsiteY3" fmla="*/ 0 h 27432"/>
              <a:gd name="connsiteX4" fmla="*/ 2740457 w 3383280"/>
              <a:gd name="connsiteY4" fmla="*/ 0 h 27432"/>
              <a:gd name="connsiteX5" fmla="*/ 3383280 w 3383280"/>
              <a:gd name="connsiteY5" fmla="*/ 0 h 27432"/>
              <a:gd name="connsiteX6" fmla="*/ 3383280 w 3383280"/>
              <a:gd name="connsiteY6" fmla="*/ 27432 h 27432"/>
              <a:gd name="connsiteX7" fmla="*/ 2638958 w 3383280"/>
              <a:gd name="connsiteY7" fmla="*/ 27432 h 27432"/>
              <a:gd name="connsiteX8" fmla="*/ 1894637 w 3383280"/>
              <a:gd name="connsiteY8" fmla="*/ 27432 h 27432"/>
              <a:gd name="connsiteX9" fmla="*/ 1217981 w 3383280"/>
              <a:gd name="connsiteY9" fmla="*/ 27432 h 27432"/>
              <a:gd name="connsiteX10" fmla="*/ 0 w 3383280"/>
              <a:gd name="connsiteY10" fmla="*/ 27432 h 27432"/>
              <a:gd name="connsiteX11" fmla="*/ 0 w 338328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83280" h="27432" fill="none" extrusionOk="0">
                <a:moveTo>
                  <a:pt x="0" y="0"/>
                </a:moveTo>
                <a:cubicBezTo>
                  <a:pt x="257987" y="12032"/>
                  <a:pt x="404745" y="16905"/>
                  <a:pt x="642823" y="0"/>
                </a:cubicBezTo>
                <a:cubicBezTo>
                  <a:pt x="880901" y="-16905"/>
                  <a:pt x="1102054" y="22021"/>
                  <a:pt x="1319479" y="0"/>
                </a:cubicBezTo>
                <a:cubicBezTo>
                  <a:pt x="1536904" y="-22021"/>
                  <a:pt x="1881604" y="24614"/>
                  <a:pt x="2029968" y="0"/>
                </a:cubicBezTo>
                <a:cubicBezTo>
                  <a:pt x="2178332" y="-24614"/>
                  <a:pt x="2554148" y="3447"/>
                  <a:pt x="2740457" y="0"/>
                </a:cubicBezTo>
                <a:cubicBezTo>
                  <a:pt x="2926766" y="-3447"/>
                  <a:pt x="3065477" y="23645"/>
                  <a:pt x="3383280" y="0"/>
                </a:cubicBezTo>
                <a:cubicBezTo>
                  <a:pt x="3382114" y="7395"/>
                  <a:pt x="3383325" y="21864"/>
                  <a:pt x="3383280" y="27432"/>
                </a:cubicBezTo>
                <a:cubicBezTo>
                  <a:pt x="3088851" y="31951"/>
                  <a:pt x="2966759" y="63689"/>
                  <a:pt x="2638958" y="27432"/>
                </a:cubicBezTo>
                <a:cubicBezTo>
                  <a:pt x="2311157" y="-8825"/>
                  <a:pt x="2123847" y="40497"/>
                  <a:pt x="1894637" y="27432"/>
                </a:cubicBezTo>
                <a:cubicBezTo>
                  <a:pt x="1665427" y="14367"/>
                  <a:pt x="1424813" y="48382"/>
                  <a:pt x="1217981" y="27432"/>
                </a:cubicBezTo>
                <a:cubicBezTo>
                  <a:pt x="1011149" y="6482"/>
                  <a:pt x="538241" y="2563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383280" h="27432" stroke="0" extrusionOk="0">
                <a:moveTo>
                  <a:pt x="0" y="0"/>
                </a:moveTo>
                <a:cubicBezTo>
                  <a:pt x="151297" y="22734"/>
                  <a:pt x="480695" y="25868"/>
                  <a:pt x="642823" y="0"/>
                </a:cubicBezTo>
                <a:cubicBezTo>
                  <a:pt x="804951" y="-25868"/>
                  <a:pt x="1021125" y="-7020"/>
                  <a:pt x="1217981" y="0"/>
                </a:cubicBezTo>
                <a:cubicBezTo>
                  <a:pt x="1414837" y="7020"/>
                  <a:pt x="1602550" y="692"/>
                  <a:pt x="1962302" y="0"/>
                </a:cubicBezTo>
                <a:cubicBezTo>
                  <a:pt x="2322054" y="-692"/>
                  <a:pt x="2404714" y="-13207"/>
                  <a:pt x="2605126" y="0"/>
                </a:cubicBezTo>
                <a:cubicBezTo>
                  <a:pt x="2805538" y="13207"/>
                  <a:pt x="3040223" y="19007"/>
                  <a:pt x="3383280" y="0"/>
                </a:cubicBezTo>
                <a:cubicBezTo>
                  <a:pt x="3383473" y="12649"/>
                  <a:pt x="3382292" y="17989"/>
                  <a:pt x="3383280" y="27432"/>
                </a:cubicBezTo>
                <a:cubicBezTo>
                  <a:pt x="3246258" y="-5317"/>
                  <a:pt x="2915318" y="27493"/>
                  <a:pt x="2706624" y="27432"/>
                </a:cubicBezTo>
                <a:cubicBezTo>
                  <a:pt x="2497930" y="27371"/>
                  <a:pt x="2314501" y="-484"/>
                  <a:pt x="1962302" y="27432"/>
                </a:cubicBezTo>
                <a:cubicBezTo>
                  <a:pt x="1610103" y="55348"/>
                  <a:pt x="1607990" y="25966"/>
                  <a:pt x="1387145" y="27432"/>
                </a:cubicBezTo>
                <a:cubicBezTo>
                  <a:pt x="1166300" y="28898"/>
                  <a:pt x="856166" y="27780"/>
                  <a:pt x="710489" y="27432"/>
                </a:cubicBezTo>
                <a:cubicBezTo>
                  <a:pt x="564812" y="27084"/>
                  <a:pt x="236809" y="62580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9DE7F9"/>
          </a:solidFill>
          <a:ln w="38100" cap="rnd">
            <a:solidFill>
              <a:srgbClr val="9DE7F9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road with trees on either side&#10;&#10;Description automatically generated with medium confidence">
            <a:extLst>
              <a:ext uri="{FF2B5EF4-FFF2-40B4-BE49-F238E27FC236}">
                <a16:creationId xmlns:a16="http://schemas.microsoft.com/office/drawing/2014/main" id="{784AFD5D-E49E-892E-6A05-978DC67A4C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88" r="18731"/>
          <a:stretch/>
        </p:blipFill>
        <p:spPr>
          <a:xfrm>
            <a:off x="4688493" y="10"/>
            <a:ext cx="3285713" cy="6857990"/>
          </a:xfrm>
          <a:custGeom>
            <a:avLst/>
            <a:gdLst/>
            <a:ahLst/>
            <a:cxnLst/>
            <a:rect l="l" t="t" r="r" b="b"/>
            <a:pathLst>
              <a:path w="3285713" h="6858000">
                <a:moveTo>
                  <a:pt x="16970" y="0"/>
                </a:moveTo>
                <a:lnTo>
                  <a:pt x="3269111" y="0"/>
                </a:lnTo>
                <a:lnTo>
                  <a:pt x="3265544" y="140686"/>
                </a:lnTo>
                <a:cubicBezTo>
                  <a:pt x="3266106" y="312749"/>
                  <a:pt x="3278516" y="484544"/>
                  <a:pt x="3276399" y="655695"/>
                </a:cubicBezTo>
                <a:cubicBezTo>
                  <a:pt x="3275270" y="750938"/>
                  <a:pt x="3254102" y="845927"/>
                  <a:pt x="3258053" y="941424"/>
                </a:cubicBezTo>
                <a:cubicBezTo>
                  <a:pt x="3269625" y="1230836"/>
                  <a:pt x="3265815" y="1520375"/>
                  <a:pt x="3280916" y="1809660"/>
                </a:cubicBezTo>
                <a:cubicBezTo>
                  <a:pt x="3290682" y="1950657"/>
                  <a:pt x="3285530" y="2092164"/>
                  <a:pt x="3265533" y="2232285"/>
                </a:cubicBezTo>
                <a:cubicBezTo>
                  <a:pt x="3248879" y="2337306"/>
                  <a:pt x="3259182" y="2443217"/>
                  <a:pt x="3266238" y="2548746"/>
                </a:cubicBezTo>
                <a:cubicBezTo>
                  <a:pt x="3274847" y="2676498"/>
                  <a:pt x="3279504" y="2804125"/>
                  <a:pt x="3265391" y="2932131"/>
                </a:cubicBezTo>
                <a:cubicBezTo>
                  <a:pt x="3255231" y="3023183"/>
                  <a:pt x="3264686" y="3114743"/>
                  <a:pt x="3270331" y="3206050"/>
                </a:cubicBezTo>
                <a:cubicBezTo>
                  <a:pt x="3277669" y="3301343"/>
                  <a:pt x="3277669" y="3396993"/>
                  <a:pt x="3270331" y="3492287"/>
                </a:cubicBezTo>
                <a:cubicBezTo>
                  <a:pt x="3262965" y="3579403"/>
                  <a:pt x="3264715" y="3666937"/>
                  <a:pt x="3275553" y="3753761"/>
                </a:cubicBezTo>
                <a:cubicBezTo>
                  <a:pt x="3287407" y="3855353"/>
                  <a:pt x="3278234" y="3956946"/>
                  <a:pt x="3269625" y="4058539"/>
                </a:cubicBezTo>
                <a:cubicBezTo>
                  <a:pt x="3254243" y="4237342"/>
                  <a:pt x="3261158" y="4416017"/>
                  <a:pt x="3272448" y="4594439"/>
                </a:cubicBezTo>
                <a:cubicBezTo>
                  <a:pt x="3279674" y="4717278"/>
                  <a:pt x="3275708" y="4840446"/>
                  <a:pt x="3260594" y="4962713"/>
                </a:cubicBezTo>
                <a:cubicBezTo>
                  <a:pt x="3257912" y="4987031"/>
                  <a:pt x="3256818" y="5011382"/>
                  <a:pt x="3256271" y="5035748"/>
                </a:cubicBezTo>
                <a:lnTo>
                  <a:pt x="3255961" y="5057561"/>
                </a:lnTo>
                <a:lnTo>
                  <a:pt x="3252009" y="5100947"/>
                </a:lnTo>
                <a:lnTo>
                  <a:pt x="3255359" y="5173266"/>
                </a:lnTo>
                <a:lnTo>
                  <a:pt x="3255007" y="5180867"/>
                </a:lnTo>
                <a:lnTo>
                  <a:pt x="3260282" y="5238783"/>
                </a:lnTo>
                <a:lnTo>
                  <a:pt x="3271301" y="5440455"/>
                </a:lnTo>
                <a:cubicBezTo>
                  <a:pt x="3272550" y="5528263"/>
                  <a:pt x="3270254" y="5616112"/>
                  <a:pt x="3264404" y="5703831"/>
                </a:cubicBezTo>
                <a:cubicBezTo>
                  <a:pt x="3255795" y="5865363"/>
                  <a:pt x="3264686" y="6026641"/>
                  <a:pt x="3275130" y="6188047"/>
                </a:cubicBezTo>
                <a:cubicBezTo>
                  <a:pt x="3287548" y="6379930"/>
                  <a:pt x="3267791" y="6571686"/>
                  <a:pt x="3264827" y="6763568"/>
                </a:cubicBezTo>
                <a:cubicBezTo>
                  <a:pt x="3264545" y="6780776"/>
                  <a:pt x="3265603" y="6798015"/>
                  <a:pt x="3266909" y="6815254"/>
                </a:cubicBezTo>
                <a:lnTo>
                  <a:pt x="3269857" y="6858000"/>
                </a:lnTo>
                <a:lnTo>
                  <a:pt x="15795" y="6858000"/>
                </a:lnTo>
                <a:lnTo>
                  <a:pt x="11716" y="6584216"/>
                </a:lnTo>
                <a:cubicBezTo>
                  <a:pt x="9693" y="6488368"/>
                  <a:pt x="8801" y="6392585"/>
                  <a:pt x="14216" y="6297024"/>
                </a:cubicBezTo>
                <a:cubicBezTo>
                  <a:pt x="20970" y="6178401"/>
                  <a:pt x="19695" y="6058378"/>
                  <a:pt x="14981" y="5940264"/>
                </a:cubicBezTo>
                <a:cubicBezTo>
                  <a:pt x="10266" y="5822153"/>
                  <a:pt x="3896" y="5703912"/>
                  <a:pt x="14981" y="5585799"/>
                </a:cubicBezTo>
                <a:cubicBezTo>
                  <a:pt x="23136" y="5483192"/>
                  <a:pt x="25047" y="5380177"/>
                  <a:pt x="20714" y="5277330"/>
                </a:cubicBezTo>
                <a:cubicBezTo>
                  <a:pt x="15745" y="5098058"/>
                  <a:pt x="6063" y="4918659"/>
                  <a:pt x="16637" y="4739386"/>
                </a:cubicBezTo>
                <a:cubicBezTo>
                  <a:pt x="32819" y="4468249"/>
                  <a:pt x="23136" y="4197366"/>
                  <a:pt x="10394" y="3926484"/>
                </a:cubicBezTo>
                <a:cubicBezTo>
                  <a:pt x="1475" y="3741096"/>
                  <a:pt x="-5915" y="3555837"/>
                  <a:pt x="6827" y="3370449"/>
                </a:cubicBezTo>
                <a:cubicBezTo>
                  <a:pt x="19822" y="3179328"/>
                  <a:pt x="35749" y="2988333"/>
                  <a:pt x="25939" y="2796448"/>
                </a:cubicBezTo>
                <a:cubicBezTo>
                  <a:pt x="19568" y="2674258"/>
                  <a:pt x="7463" y="2552194"/>
                  <a:pt x="15364" y="2429877"/>
                </a:cubicBezTo>
                <a:cubicBezTo>
                  <a:pt x="21696" y="2301584"/>
                  <a:pt x="19861" y="2173023"/>
                  <a:pt x="9885" y="2044959"/>
                </a:cubicBezTo>
                <a:cubicBezTo>
                  <a:pt x="4151" y="1980959"/>
                  <a:pt x="4151" y="1916564"/>
                  <a:pt x="9885" y="1852564"/>
                </a:cubicBezTo>
                <a:cubicBezTo>
                  <a:pt x="26168" y="1696405"/>
                  <a:pt x="30423" y="1539214"/>
                  <a:pt x="22626" y="1382405"/>
                </a:cubicBezTo>
                <a:cubicBezTo>
                  <a:pt x="18166" y="1264292"/>
                  <a:pt x="10394" y="1146307"/>
                  <a:pt x="15872" y="1027940"/>
                </a:cubicBezTo>
                <a:cubicBezTo>
                  <a:pt x="22370" y="889440"/>
                  <a:pt x="27340" y="750814"/>
                  <a:pt x="20970" y="612314"/>
                </a:cubicBezTo>
                <a:cubicBezTo>
                  <a:pt x="14267" y="463706"/>
                  <a:pt x="15452" y="314847"/>
                  <a:pt x="24536" y="166365"/>
                </a:cubicBezTo>
                <a:close/>
              </a:path>
            </a:pathLst>
          </a:custGeom>
        </p:spPr>
      </p:pic>
      <p:pic>
        <p:nvPicPr>
          <p:cNvPr id="8" name="Picture 7" descr="A beach with a body of water in the background&#10;&#10;Description automatically generated with low confidence">
            <a:extLst>
              <a:ext uri="{FF2B5EF4-FFF2-40B4-BE49-F238E27FC236}">
                <a16:creationId xmlns:a16="http://schemas.microsoft.com/office/drawing/2014/main" id="{59E07B92-93FC-A2B0-E0CC-F799B9F318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177" r="-1" b="16148"/>
          <a:stretch/>
        </p:blipFill>
        <p:spPr>
          <a:xfrm>
            <a:off x="8182768" y="4362938"/>
            <a:ext cx="4009232" cy="2495062"/>
          </a:xfrm>
          <a:custGeom>
            <a:avLst/>
            <a:gdLst/>
            <a:ahLst/>
            <a:cxnLst/>
            <a:rect l="l" t="t" r="r" b="b"/>
            <a:pathLst>
              <a:path w="4009232" h="2495062">
                <a:moveTo>
                  <a:pt x="2357618" y="4"/>
                </a:moveTo>
                <a:cubicBezTo>
                  <a:pt x="2402184" y="-78"/>
                  <a:pt x="2446761" y="1163"/>
                  <a:pt x="2491337" y="4428"/>
                </a:cubicBezTo>
                <a:cubicBezTo>
                  <a:pt x="2641421" y="17813"/>
                  <a:pt x="2792204" y="21079"/>
                  <a:pt x="2942707" y="14222"/>
                </a:cubicBezTo>
                <a:cubicBezTo>
                  <a:pt x="3063650" y="5694"/>
                  <a:pt x="3184962" y="4206"/>
                  <a:pt x="3306070" y="9782"/>
                </a:cubicBezTo>
                <a:cubicBezTo>
                  <a:pt x="3418912" y="16442"/>
                  <a:pt x="3531755" y="23233"/>
                  <a:pt x="3644979" y="19315"/>
                </a:cubicBezTo>
                <a:cubicBezTo>
                  <a:pt x="3690065" y="17748"/>
                  <a:pt x="3734514" y="15789"/>
                  <a:pt x="3779218" y="13177"/>
                </a:cubicBezTo>
                <a:cubicBezTo>
                  <a:pt x="3820337" y="9619"/>
                  <a:pt x="3861567" y="7938"/>
                  <a:pt x="3902788" y="8133"/>
                </a:cubicBezTo>
                <a:lnTo>
                  <a:pt x="4009232" y="13493"/>
                </a:lnTo>
                <a:lnTo>
                  <a:pt x="4009232" y="2495062"/>
                </a:lnTo>
                <a:lnTo>
                  <a:pt x="6243" y="2495062"/>
                </a:lnTo>
                <a:lnTo>
                  <a:pt x="25280" y="2123536"/>
                </a:lnTo>
                <a:cubicBezTo>
                  <a:pt x="28243" y="1879841"/>
                  <a:pt x="36288" y="1635638"/>
                  <a:pt x="11167" y="1392705"/>
                </a:cubicBezTo>
                <a:cubicBezTo>
                  <a:pt x="-5908" y="1228125"/>
                  <a:pt x="865" y="1064307"/>
                  <a:pt x="3970" y="899855"/>
                </a:cubicBezTo>
                <a:cubicBezTo>
                  <a:pt x="7498" y="715082"/>
                  <a:pt x="5805" y="530184"/>
                  <a:pt x="5805" y="345412"/>
                </a:cubicBezTo>
                <a:cubicBezTo>
                  <a:pt x="5522" y="265027"/>
                  <a:pt x="10321" y="185150"/>
                  <a:pt x="18506" y="105145"/>
                </a:cubicBezTo>
                <a:cubicBezTo>
                  <a:pt x="21435" y="76128"/>
                  <a:pt x="22749" y="47150"/>
                  <a:pt x="22780" y="18221"/>
                </a:cubicBezTo>
                <a:lnTo>
                  <a:pt x="22508" y="11325"/>
                </a:lnTo>
                <a:lnTo>
                  <a:pt x="119228" y="7824"/>
                </a:lnTo>
                <a:cubicBezTo>
                  <a:pt x="263604" y="-156"/>
                  <a:pt x="408364" y="3162"/>
                  <a:pt x="552257" y="17748"/>
                </a:cubicBezTo>
                <a:cubicBezTo>
                  <a:pt x="654057" y="25440"/>
                  <a:pt x="756316" y="24213"/>
                  <a:pt x="857924" y="14092"/>
                </a:cubicBezTo>
                <a:cubicBezTo>
                  <a:pt x="1044382" y="-1710"/>
                  <a:pt x="1230457" y="10958"/>
                  <a:pt x="1416533" y="21666"/>
                </a:cubicBezTo>
                <a:cubicBezTo>
                  <a:pt x="1596750" y="32113"/>
                  <a:pt x="1776839" y="24408"/>
                  <a:pt x="1957056" y="17487"/>
                </a:cubicBezTo>
                <a:cubicBezTo>
                  <a:pt x="2090308" y="12394"/>
                  <a:pt x="2223918" y="249"/>
                  <a:pt x="2357618" y="4"/>
                </a:cubicBezTo>
                <a:close/>
              </a:path>
            </a:pathLst>
          </a:custGeom>
        </p:spPr>
      </p:pic>
      <p:pic>
        <p:nvPicPr>
          <p:cNvPr id="4" name="Picture 3" descr="A picture containing outdoor, sky, water, beach&#10;&#10;Description automatically generated">
            <a:extLst>
              <a:ext uri="{FF2B5EF4-FFF2-40B4-BE49-F238E27FC236}">
                <a16:creationId xmlns:a16="http://schemas.microsoft.com/office/drawing/2014/main" id="{BE1C60BF-2001-71F3-9F70-0670C8C7D7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908" r="-1" b="6954"/>
          <a:stretch/>
        </p:blipFill>
        <p:spPr>
          <a:xfrm>
            <a:off x="8165647" y="1"/>
            <a:ext cx="4026354" cy="4194731"/>
          </a:xfrm>
          <a:custGeom>
            <a:avLst/>
            <a:gdLst/>
            <a:ahLst/>
            <a:cxnLst/>
            <a:rect l="l" t="t" r="r" b="b"/>
            <a:pathLst>
              <a:path w="4026354" h="4194731">
                <a:moveTo>
                  <a:pt x="23605" y="0"/>
                </a:moveTo>
                <a:lnTo>
                  <a:pt x="4026354" y="0"/>
                </a:lnTo>
                <a:lnTo>
                  <a:pt x="4026354" y="4174564"/>
                </a:lnTo>
                <a:lnTo>
                  <a:pt x="3905945" y="4162010"/>
                </a:lnTo>
                <a:cubicBezTo>
                  <a:pt x="3861284" y="4160178"/>
                  <a:pt x="3816513" y="4161154"/>
                  <a:pt x="3771885" y="4164948"/>
                </a:cubicBezTo>
                <a:cubicBezTo>
                  <a:pt x="3541871" y="4179705"/>
                  <a:pt x="3311601" y="4173044"/>
                  <a:pt x="3081586" y="4176309"/>
                </a:cubicBezTo>
                <a:cubicBezTo>
                  <a:pt x="2773880" y="4180750"/>
                  <a:pt x="2466429" y="4169388"/>
                  <a:pt x="2158851" y="4168344"/>
                </a:cubicBezTo>
                <a:cubicBezTo>
                  <a:pt x="2095807" y="4168083"/>
                  <a:pt x="2032508" y="4171478"/>
                  <a:pt x="1969719" y="4176701"/>
                </a:cubicBezTo>
                <a:cubicBezTo>
                  <a:pt x="1882731" y="4183754"/>
                  <a:pt x="1796889" y="4174873"/>
                  <a:pt x="1710666" y="4166515"/>
                </a:cubicBezTo>
                <a:cubicBezTo>
                  <a:pt x="1606738" y="4156460"/>
                  <a:pt x="1503066" y="4165340"/>
                  <a:pt x="1399776" y="4176963"/>
                </a:cubicBezTo>
                <a:cubicBezTo>
                  <a:pt x="1222450" y="4196539"/>
                  <a:pt x="1043788" y="4199947"/>
                  <a:pt x="865876" y="4187149"/>
                </a:cubicBezTo>
                <a:cubicBezTo>
                  <a:pt x="669356" y="4173436"/>
                  <a:pt x="472966" y="4175918"/>
                  <a:pt x="276446" y="4176963"/>
                </a:cubicBezTo>
                <a:lnTo>
                  <a:pt x="21362" y="4176292"/>
                </a:lnTo>
                <a:lnTo>
                  <a:pt x="14458" y="4122289"/>
                </a:lnTo>
                <a:cubicBezTo>
                  <a:pt x="3338" y="4042652"/>
                  <a:pt x="-1375" y="3962394"/>
                  <a:pt x="346" y="3882149"/>
                </a:cubicBezTo>
                <a:cubicBezTo>
                  <a:pt x="205" y="3686075"/>
                  <a:pt x="9942" y="3490382"/>
                  <a:pt x="27583" y="3294816"/>
                </a:cubicBezTo>
                <a:cubicBezTo>
                  <a:pt x="31859" y="3222826"/>
                  <a:pt x="29926" y="3150656"/>
                  <a:pt x="21797" y="3078932"/>
                </a:cubicBezTo>
                <a:cubicBezTo>
                  <a:pt x="13668" y="2997950"/>
                  <a:pt x="16505" y="2916371"/>
                  <a:pt x="30264" y="2835999"/>
                </a:cubicBezTo>
                <a:cubicBezTo>
                  <a:pt x="47622" y="2740756"/>
                  <a:pt x="39860" y="2645512"/>
                  <a:pt x="33510" y="2550269"/>
                </a:cubicBezTo>
                <a:cubicBezTo>
                  <a:pt x="16152" y="2288796"/>
                  <a:pt x="-5017" y="2027322"/>
                  <a:pt x="9096" y="1764959"/>
                </a:cubicBezTo>
                <a:cubicBezTo>
                  <a:pt x="12060" y="1708956"/>
                  <a:pt x="25042" y="1654350"/>
                  <a:pt x="30406" y="1598729"/>
                </a:cubicBezTo>
                <a:cubicBezTo>
                  <a:pt x="46071" y="1437069"/>
                  <a:pt x="27723" y="1276045"/>
                  <a:pt x="20244" y="1114767"/>
                </a:cubicBezTo>
                <a:cubicBezTo>
                  <a:pt x="9491" y="936281"/>
                  <a:pt x="11664" y="757351"/>
                  <a:pt x="26736" y="579120"/>
                </a:cubicBezTo>
                <a:cubicBezTo>
                  <a:pt x="36191" y="482353"/>
                  <a:pt x="39402" y="385459"/>
                  <a:pt x="38238" y="2885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315640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Custom 2">
      <a:majorFont>
        <a:latin typeface="The Serif Hand Black"/>
        <a:ea typeface=""/>
        <a:cs typeface=""/>
      </a:majorFont>
      <a:minorFont>
        <a:latin typeface="The Han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1137</TotalTime>
  <Words>151</Words>
  <Application>Microsoft Office PowerPoint</Application>
  <PresentationFormat>Widescreen</PresentationFormat>
  <Paragraphs>18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The Hand Bold</vt:lpstr>
      <vt:lpstr>The Serif Hand Black</vt:lpstr>
      <vt:lpstr>SketchyVTI</vt:lpstr>
      <vt:lpstr>Elena’s social media &amp; marketing</vt:lpstr>
      <vt:lpstr>My social media </vt:lpstr>
      <vt:lpstr>EJ GOURMET LOGO DESIGN IDEation</vt:lpstr>
      <vt:lpstr>NORTH SHORE FARMS – gif cREATION Example *click image to start gif</vt:lpstr>
      <vt:lpstr>HERAKLION FLAVORS INSTAGRAM FEED and LOGO DESIGN ideation </vt:lpstr>
      <vt:lpstr>National Hellenic Student Association (NHSA) FLYER </vt:lpstr>
      <vt:lpstr>Artistic direction for MAKE Beauty Website  &amp;  product configuration </vt:lpstr>
      <vt:lpstr>DESIGN &amp; Part of EMAIL campaign FOR JEWERLY BRAND BY MARGO MIKIL</vt:lpstr>
      <vt:lpstr>NATUREPHOTOJOURNALIST (MY PHOTOGRAPHY INSTAGRAM FEED)</vt:lpstr>
      <vt:lpstr>Icehusky_Angel (Angel’s INSTAGRAM FEED)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Elena’s Graphic Work</dc:title>
  <dc:creator>Elena Kefalogianni</dc:creator>
  <cp:lastModifiedBy>Alexander Thomopulos</cp:lastModifiedBy>
  <cp:revision>11</cp:revision>
  <dcterms:created xsi:type="dcterms:W3CDTF">2022-08-01T18:20:30Z</dcterms:created>
  <dcterms:modified xsi:type="dcterms:W3CDTF">2023-06-30T18:52:37Z</dcterms:modified>
</cp:coreProperties>
</file>